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093812fa4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093812fa4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093812fa4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093812fa4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093812fa4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093812fa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093812fa4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093812fa4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093812fa4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093812fa4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093812fa4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093812fa4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093812fa4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093812fa4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093812fa4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093812fa4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093812fa4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093812fa4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093812fa4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093812fa4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093812fa4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093812fa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093812fa4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093812fa4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093812fa4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093812fa4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093812fa4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093812fa4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093812fa4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093812fa4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093812fa4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093812fa4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093812fa4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093812fa4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093812fa4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093812fa4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093812fa4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093812fa4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093812fa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093812fa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093812fa4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093812fa4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093812fa4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093812fa4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093812fa4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093812fa4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093812fa4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093812fa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234975" y="413875"/>
            <a:ext cx="5758200" cy="18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On Deciding if We</a:t>
            </a:r>
            <a:r>
              <a:rPr lang="en">
                <a:solidFill>
                  <a:srgbClr val="E84C2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Like the Stock, Too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923050" y="2410425"/>
            <a:ext cx="4952400" cy="22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56">
                <a:solidFill>
                  <a:srgbClr val="000000"/>
                </a:solidFill>
              </a:rPr>
              <a:t>Team</a:t>
            </a:r>
            <a:r>
              <a:rPr b="1" lang="en" sz="4056">
                <a:solidFill>
                  <a:srgbClr val="FF0000"/>
                </a:solidFill>
              </a:rPr>
              <a:t> Stonks</a:t>
            </a:r>
            <a:endParaRPr b="1" sz="4056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Jennifer Randle</a:t>
            </a:r>
            <a:endParaRPr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Jeriel Minguillan</a:t>
            </a:r>
            <a:endParaRPr sz="1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Paula Lopes</a:t>
            </a:r>
            <a:endParaRPr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Sanabu Washizuka</a:t>
            </a:r>
            <a:endParaRPr sz="1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UCSD Extension - The Data Science and Visualization Boot Camp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ETL Project</a:t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25" y="1164650"/>
            <a:ext cx="1822024" cy="102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500" y="974525"/>
            <a:ext cx="393475" cy="4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975" y="1041625"/>
            <a:ext cx="393476" cy="4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800" y="2918225"/>
            <a:ext cx="3082567" cy="1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Top Stories API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00" y="927261"/>
            <a:ext cx="7890398" cy="419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Top Stories API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13" y="941613"/>
            <a:ext cx="7836374" cy="41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Top Stories API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75" y="919925"/>
            <a:ext cx="7918051" cy="420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25" y="641875"/>
            <a:ext cx="5831751" cy="44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1421975" y="87775"/>
            <a:ext cx="261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Archive API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52750" y="119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Archive API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725" y="652025"/>
            <a:ext cx="6628951" cy="438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100" y="476625"/>
            <a:ext cx="4679075" cy="469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1047050" y="0"/>
            <a:ext cx="261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Archive API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25" y="915825"/>
            <a:ext cx="4679174" cy="29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975" y="2169775"/>
            <a:ext cx="4494749" cy="28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2154300" y="0"/>
            <a:ext cx="48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Article Search API -  ETL 1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25" y="486850"/>
            <a:ext cx="3847900" cy="24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6275" y="2823000"/>
            <a:ext cx="7506826" cy="17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2154300" y="0"/>
            <a:ext cx="48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Article Search API -  ETL 2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350" y="95463"/>
            <a:ext cx="3987300" cy="49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Other Topics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ETL in a broader operations environment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Operations over time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Introduction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297500" y="1263950"/>
            <a:ext cx="7038900" cy="3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-Extract, Transform, Load</a:t>
            </a:r>
            <a:endParaRPr sz="127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-Ny Times API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-Marketing/Business aspect of ETL using NY Times API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-Game</a:t>
            </a:r>
            <a:r>
              <a:rPr lang="en" sz="1800">
                <a:solidFill>
                  <a:srgbClr val="FF0000"/>
                </a:solidFill>
              </a:rPr>
              <a:t>stop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-ETL processes in a production environment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</a:t>
            </a:r>
            <a:r>
              <a:rPr lang="en" sz="1275">
                <a:solidFill>
                  <a:srgbClr val="000000"/>
                </a:solidFill>
              </a:rPr>
              <a:t>-raw responses</a:t>
            </a:r>
            <a:endParaRPr sz="127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75">
                <a:solidFill>
                  <a:srgbClr val="000000"/>
                </a:solidFill>
              </a:rPr>
              <a:t>	-analysis ready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-Compensating over time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	-Data Integrity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-Do we like the stock?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ETL in the Scope of a Broader Operations Environment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1115950" y="907725"/>
            <a:ext cx="1653000" cy="9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 Times API</a:t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5939925" y="1165700"/>
            <a:ext cx="1653000" cy="140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(stores raw responses)</a:t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648850" y="3809900"/>
            <a:ext cx="2120100" cy="9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(storing analysis ready tables)</a:t>
            </a: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2876975" y="1113075"/>
            <a:ext cx="2860800" cy="7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looping for search terms</a:t>
            </a:r>
            <a:br>
              <a:rPr lang="en"/>
            </a:br>
            <a:r>
              <a:rPr lang="en"/>
              <a:t>and retrieving JSON responses</a:t>
            </a:r>
            <a:endParaRPr/>
          </a:p>
        </p:txBody>
      </p:sp>
      <p:sp>
        <p:nvSpPr>
          <p:cNvPr id="269" name="Google Shape;269;p32"/>
          <p:cNvSpPr/>
          <p:nvPr/>
        </p:nvSpPr>
        <p:spPr>
          <a:xfrm rot="-1736040">
            <a:off x="2688213" y="2167419"/>
            <a:ext cx="2976425" cy="1564165"/>
          </a:xfrm>
          <a:prstGeom prst="leftArrow">
            <a:avLst>
              <a:gd fmla="val 50000" name="adj1"/>
              <a:gd fmla="val 52157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Query entire </a:t>
            </a:r>
            <a:r>
              <a:rPr lang="en" sz="1300"/>
              <a:t>collection</a:t>
            </a:r>
            <a:r>
              <a:rPr lang="en" sz="1300"/>
              <a:t>, </a:t>
            </a:r>
            <a:r>
              <a:rPr lang="en" sz="1300"/>
              <a:t>targeting specific values within the MongoDB objects and append to SQL table</a:t>
            </a:r>
            <a:endParaRPr sz="1300"/>
          </a:p>
        </p:txBody>
      </p:sp>
      <p:sp>
        <p:nvSpPr>
          <p:cNvPr id="270" name="Google Shape;270;p32"/>
          <p:cNvSpPr/>
          <p:nvPr/>
        </p:nvSpPr>
        <p:spPr>
          <a:xfrm>
            <a:off x="5146875" y="2952425"/>
            <a:ext cx="2350500" cy="2054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Analysis!</a:t>
            </a: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2954275" y="3750100"/>
            <a:ext cx="2297700" cy="133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Processing analysis </a:t>
            </a:r>
            <a:r>
              <a:rPr lang="en" sz="1200"/>
              <a:t>through counting, grouping, graphing etc.</a:t>
            </a:r>
            <a:endParaRPr sz="1200"/>
          </a:p>
        </p:txBody>
      </p:sp>
      <p:sp>
        <p:nvSpPr>
          <p:cNvPr id="272" name="Google Shape;272;p32"/>
          <p:cNvSpPr/>
          <p:nvPr/>
        </p:nvSpPr>
        <p:spPr>
          <a:xfrm>
            <a:off x="3593275" y="1022375"/>
            <a:ext cx="879000" cy="210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1</a:t>
            </a:r>
            <a:endParaRPr/>
          </a:p>
        </p:txBody>
      </p:sp>
      <p:sp>
        <p:nvSpPr>
          <p:cNvPr id="273" name="Google Shape;273;p32"/>
          <p:cNvSpPr/>
          <p:nvPr/>
        </p:nvSpPr>
        <p:spPr>
          <a:xfrm rot="-1677862">
            <a:off x="3478171" y="2225733"/>
            <a:ext cx="879037" cy="210565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025" y="1129825"/>
            <a:ext cx="4755624" cy="35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>
            <p:ph type="title"/>
          </p:nvPr>
        </p:nvSpPr>
        <p:spPr>
          <a:xfrm>
            <a:off x="1297500" y="393750"/>
            <a:ext cx="70389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Archived Raw Response in MongoDB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37" y="1336525"/>
            <a:ext cx="7750726" cy="28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>
            <p:ph type="title"/>
          </p:nvPr>
        </p:nvSpPr>
        <p:spPr>
          <a:xfrm>
            <a:off x="1297500" y="393750"/>
            <a:ext cx="70389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Analysis-Ready PostgreSQL Table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Operations Over Time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Ensure new data is added at </a:t>
            </a:r>
            <a:r>
              <a:rPr lang="en" sz="1500">
                <a:solidFill>
                  <a:srgbClr val="000000"/>
                </a:solidFill>
              </a:rPr>
              <a:t>intelligent</a:t>
            </a:r>
            <a:r>
              <a:rPr lang="en" sz="1500">
                <a:solidFill>
                  <a:srgbClr val="000000"/>
                </a:solidFill>
              </a:rPr>
              <a:t> intervals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Decisions on when to make new requests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e.g. Article Search API can set query dates. Ensure query dates are set on new weeks between calls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Updating MongoDB with update / appending to PostgreSQL with SQL Alchemy session add/commit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Small data sets can drop the data table and pull data for updated analysis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150" y="651450"/>
            <a:ext cx="5344025" cy="42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1507350" y="96650"/>
            <a:ext cx="70389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So… how </a:t>
            </a:r>
            <a:r>
              <a:rPr i="1" lang="en" sz="2300">
                <a:solidFill>
                  <a:srgbClr val="000000"/>
                </a:solidFill>
              </a:rPr>
              <a:t>is </a:t>
            </a:r>
            <a:r>
              <a:rPr lang="en" sz="2300">
                <a:solidFill>
                  <a:srgbClr val="000000"/>
                </a:solidFill>
              </a:rPr>
              <a:t> Game</a:t>
            </a:r>
            <a:r>
              <a:rPr lang="en" sz="2300">
                <a:solidFill>
                  <a:srgbClr val="FF0000"/>
                </a:solidFill>
              </a:rPr>
              <a:t>stop</a:t>
            </a:r>
            <a:r>
              <a:rPr lang="en" sz="2300">
                <a:solidFill>
                  <a:srgbClr val="000000"/>
                </a:solidFill>
              </a:rPr>
              <a:t> hype doing right now?</a:t>
            </a:r>
            <a:endParaRPr sz="2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475" y="825900"/>
            <a:ext cx="4681300" cy="38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474" y="2149500"/>
            <a:ext cx="1010100" cy="8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6275" y="1111150"/>
            <a:ext cx="1329550" cy="7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3132375" y="194250"/>
            <a:ext cx="70389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We like the </a:t>
            </a:r>
            <a:r>
              <a:rPr lang="en" sz="2300">
                <a:solidFill>
                  <a:srgbClr val="FF0000"/>
                </a:solidFill>
              </a:rPr>
              <a:t>stock</a:t>
            </a:r>
            <a:r>
              <a:rPr lang="en" sz="2300">
                <a:solidFill>
                  <a:srgbClr val="000000"/>
                </a:solidFill>
              </a:rPr>
              <a:t>.</a:t>
            </a:r>
            <a:endParaRPr sz="2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205225"/>
            <a:ext cx="7038900" cy="91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New York Times API’s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59475"/>
            <a:ext cx="6921194" cy="378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400" y="411650"/>
            <a:ext cx="2228849" cy="190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001" y="411650"/>
            <a:ext cx="2145223" cy="19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401" y="2761150"/>
            <a:ext cx="2228849" cy="204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7187" y="2773750"/>
            <a:ext cx="2228851" cy="202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Most Popular API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362" y="878824"/>
            <a:ext cx="6821172" cy="426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75" y="254575"/>
            <a:ext cx="7933273" cy="463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25" y="66798"/>
            <a:ext cx="6025475" cy="35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50" y="3048125"/>
            <a:ext cx="4977826" cy="1879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19"/>
          <p:cNvCxnSpPr/>
          <p:nvPr/>
        </p:nvCxnSpPr>
        <p:spPr>
          <a:xfrm>
            <a:off x="4522900" y="3930500"/>
            <a:ext cx="1570200" cy="1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9"/>
          <p:cNvCxnSpPr/>
          <p:nvPr/>
        </p:nvCxnSpPr>
        <p:spPr>
          <a:xfrm flipH="1" rot="10800000">
            <a:off x="940300" y="2209825"/>
            <a:ext cx="5228100" cy="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9"/>
          <p:cNvCxnSpPr/>
          <p:nvPr/>
        </p:nvCxnSpPr>
        <p:spPr>
          <a:xfrm flipH="1" rot="10800000">
            <a:off x="940300" y="2709613"/>
            <a:ext cx="5228100" cy="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Top Stories API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00" y="899238"/>
            <a:ext cx="7995898" cy="424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Top Stories API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50" y="937075"/>
            <a:ext cx="7853501" cy="41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